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1430000" cy="6000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99"/>
    <a:srgbClr val="333399"/>
    <a:srgbClr val="000066"/>
    <a:srgbClr val="0066CC"/>
    <a:srgbClr val="003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33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430000" cy="600075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91200" y="1224237"/>
            <a:ext cx="10058400" cy="3498903"/>
          </a:xfrm>
          <a:prstGeom prst="rect">
            <a:avLst/>
          </a:prstGeom>
          <a:solidFill>
            <a:srgbClr val="0033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600" dirty="0" smtClean="0"/>
              <a:t>COMUNICAT DE PRES</a:t>
            </a:r>
            <a:r>
              <a:rPr lang="ro-RO" sz="1600" dirty="0" smtClean="0"/>
              <a:t>Ă</a:t>
            </a:r>
          </a:p>
          <a:p>
            <a:pPr algn="just"/>
            <a:r>
              <a:rPr lang="ro-RO" sz="1600" b="1" dirty="0" smtClean="0"/>
              <a:t>Denumirea proiectului</a:t>
            </a:r>
            <a:r>
              <a:rPr lang="en-US" sz="1600" b="1" dirty="0" smtClean="0"/>
              <a:t> </a:t>
            </a:r>
            <a:r>
              <a:rPr lang="en-US" sz="1600" dirty="0" smtClean="0"/>
              <a:t>:  </a:t>
            </a:r>
            <a:r>
              <a:rPr lang="en-US" sz="1600" dirty="0" err="1"/>
              <a:t>Echipamente</a:t>
            </a:r>
            <a:r>
              <a:rPr lang="en-US" sz="1600" dirty="0"/>
              <a:t> </a:t>
            </a:r>
            <a:r>
              <a:rPr lang="en-US" sz="1600" dirty="0" err="1"/>
              <a:t>infrastructură</a:t>
            </a:r>
            <a:r>
              <a:rPr lang="en-US" sz="1600" dirty="0"/>
              <a:t> </a:t>
            </a:r>
            <a:r>
              <a:rPr lang="en-US" sz="1600" dirty="0" err="1"/>
              <a:t>fizică</a:t>
            </a:r>
            <a:r>
              <a:rPr lang="en-US" sz="1600" dirty="0"/>
              <a:t> </a:t>
            </a:r>
            <a:r>
              <a:rPr lang="en-US" sz="1600" dirty="0" err="1"/>
              <a:t>suport</a:t>
            </a:r>
            <a:r>
              <a:rPr lang="en-US" sz="1600" dirty="0"/>
              <a:t> </a:t>
            </a:r>
            <a:r>
              <a:rPr lang="en-US" sz="1600" dirty="0" err="1"/>
              <a:t>în</a:t>
            </a:r>
            <a:r>
              <a:rPr lang="en-US" sz="1600" dirty="0"/>
              <a:t> </a:t>
            </a:r>
            <a:r>
              <a:rPr lang="en-US" sz="1600" dirty="0" err="1"/>
              <a:t>centrele</a:t>
            </a:r>
            <a:r>
              <a:rPr lang="en-US" sz="1600" dirty="0"/>
              <a:t> de date ale </a:t>
            </a:r>
            <a:r>
              <a:rPr lang="en-US" sz="1600" dirty="0" err="1"/>
              <a:t>Ministerului</a:t>
            </a:r>
            <a:r>
              <a:rPr lang="en-US" sz="1600" dirty="0"/>
              <a:t> </a:t>
            </a:r>
            <a:r>
              <a:rPr lang="en-US" sz="1600" dirty="0" err="1"/>
              <a:t>Finanțelor</a:t>
            </a:r>
            <a:r>
              <a:rPr lang="en-US" sz="1600" dirty="0"/>
              <a:t>, </a:t>
            </a:r>
            <a:r>
              <a:rPr lang="en-US" sz="1600" dirty="0" err="1"/>
              <a:t>inclusiv</a:t>
            </a:r>
            <a:r>
              <a:rPr lang="en-US" sz="1600" dirty="0"/>
              <a:t> </a:t>
            </a:r>
            <a:r>
              <a:rPr lang="en-US" sz="1600" dirty="0" err="1"/>
              <a:t>servicii</a:t>
            </a:r>
            <a:r>
              <a:rPr lang="en-US" sz="1600" dirty="0"/>
              <a:t> </a:t>
            </a:r>
            <a:r>
              <a:rPr lang="en-US" sz="1600" dirty="0" err="1"/>
              <a:t>asociate</a:t>
            </a:r>
            <a:r>
              <a:rPr lang="en-US" sz="1600" dirty="0"/>
              <a:t>  </a:t>
            </a:r>
            <a:r>
              <a:rPr lang="en-US" sz="1600" dirty="0" smtClean="0"/>
              <a:t>- LOT </a:t>
            </a:r>
            <a:r>
              <a:rPr lang="ro-RO" sz="1600" dirty="0"/>
              <a:t>1 I</a:t>
            </a:r>
            <a:r>
              <a:rPr lang="ro-RO" sz="1600" dirty="0" smtClean="0"/>
              <a:t>nfrastructură </a:t>
            </a:r>
            <a:r>
              <a:rPr lang="ro-RO" sz="1600" dirty="0"/>
              <a:t>fizică suport pentru centrul de date primar, inclusiv servicii asociate de </a:t>
            </a:r>
            <a:r>
              <a:rPr lang="ro-RO" sz="1600" dirty="0" smtClean="0"/>
              <a:t>instalare, punere în funcțiune, testare, dezafectare, instruire, suport tehnic, garanție și </a:t>
            </a:r>
            <a:r>
              <a:rPr lang="ro-RO" sz="1600" dirty="0" smtClean="0"/>
              <a:t>mentenanță</a:t>
            </a:r>
            <a:endParaRPr lang="ro-RO" sz="1600" dirty="0" smtClean="0"/>
          </a:p>
          <a:p>
            <a:r>
              <a:rPr lang="ro-RO" sz="1600" b="1" dirty="0" smtClean="0"/>
              <a:t>Numele beneficiarului</a:t>
            </a:r>
            <a:r>
              <a:rPr lang="en-US" sz="1600" dirty="0" smtClean="0"/>
              <a:t>: </a:t>
            </a:r>
            <a:r>
              <a:rPr lang="en-US" sz="1600" dirty="0" err="1" smtClean="0"/>
              <a:t>Ministerul</a:t>
            </a:r>
            <a:r>
              <a:rPr lang="en-US" sz="1600" dirty="0" smtClean="0"/>
              <a:t> </a:t>
            </a:r>
            <a:r>
              <a:rPr lang="ro-RO" sz="1600" dirty="0" smtClean="0"/>
              <a:t>Finanțelor</a:t>
            </a:r>
          </a:p>
          <a:p>
            <a:r>
              <a:rPr lang="ro-RO" sz="1600" b="1" dirty="0" smtClean="0"/>
              <a:t>Obiectivele proiectului</a:t>
            </a:r>
            <a:r>
              <a:rPr lang="en-US" sz="1600" b="1" dirty="0" smtClean="0"/>
              <a:t>:</a:t>
            </a:r>
            <a:endParaRPr lang="ro-RO" sz="1600" b="1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o-RO" sz="1600" dirty="0" smtClean="0"/>
              <a:t>modernizarea </a:t>
            </a:r>
            <a:r>
              <a:rPr lang="ro-RO" sz="1600" dirty="0"/>
              <a:t>și optimizarea infrastructurii fizice suport a </a:t>
            </a:r>
            <a:r>
              <a:rPr lang="ro-RO" sz="1600" dirty="0" smtClean="0"/>
              <a:t>Centrului principal de date </a:t>
            </a:r>
          </a:p>
          <a:p>
            <a:endParaRPr lang="ro-RO" sz="1600" dirty="0" smtClean="0"/>
          </a:p>
          <a:p>
            <a:r>
              <a:rPr lang="ro-RO" sz="1600" b="1" dirty="0" smtClean="0"/>
              <a:t>Valoarea totală a proiectului, inclusiv </a:t>
            </a:r>
            <a:r>
              <a:rPr lang="ro-RO" sz="1600" b="1" dirty="0" smtClean="0"/>
              <a:t>finanțarea</a:t>
            </a:r>
            <a:r>
              <a:rPr lang="en-US" sz="1600" b="1" dirty="0" smtClean="0"/>
              <a:t> PNRR:</a:t>
            </a:r>
            <a:r>
              <a:rPr lang="ro-RO" sz="1600" b="1" dirty="0" smtClean="0"/>
              <a:t> </a:t>
            </a:r>
            <a:r>
              <a:rPr lang="ro-RO" sz="1600" dirty="0" smtClean="0"/>
              <a:t>22.558.900,00 lei fără TVA</a:t>
            </a:r>
          </a:p>
          <a:p>
            <a:r>
              <a:rPr lang="ro-RO" sz="1600" b="1" dirty="0" smtClean="0"/>
              <a:t>Data începerii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11.04.2025</a:t>
            </a:r>
          </a:p>
          <a:p>
            <a:r>
              <a:rPr lang="ro-RO" sz="1600" b="1" dirty="0" smtClean="0"/>
              <a:t>Data finalizării proiectului</a:t>
            </a:r>
            <a:r>
              <a:rPr lang="en-US" sz="1600" dirty="0" smtClean="0"/>
              <a:t>:</a:t>
            </a:r>
            <a:r>
              <a:rPr lang="ro-RO" sz="1600" dirty="0" smtClean="0"/>
              <a:t>  Octombrie 2025</a:t>
            </a:r>
          </a:p>
          <a:p>
            <a:r>
              <a:rPr lang="ro-RO" sz="1600" b="1" i="1" dirty="0" smtClean="0"/>
              <a:t>Reforma 1, Investiția 3, Jalon 227</a:t>
            </a:r>
          </a:p>
          <a:p>
            <a:endParaRPr lang="ro-RO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107</Words>
  <Application>Microsoft Office PowerPoint</Application>
  <PresentationFormat>Particularizare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Prezentare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ANA-MARIA VÂŞCEA</dc:creator>
  <cp:keywords/>
  <dc:description>generated using python-pptx</dc:description>
  <cp:lastModifiedBy>LAURA-MIHAELA CONSTANDA</cp:lastModifiedBy>
  <cp:revision>17</cp:revision>
  <dcterms:created xsi:type="dcterms:W3CDTF">2013-01-27T09:14:16Z</dcterms:created>
  <dcterms:modified xsi:type="dcterms:W3CDTF">2025-05-29T08:44:35Z</dcterms:modified>
  <cp:category/>
</cp:coreProperties>
</file>